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3786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Организация профильного лагеря  для обучающихся 11 классов «Готовимся к ЕГЭ» в дни зимних каникул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423850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Сроки и место проведения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u="sng" dirty="0" smtClean="0"/>
          </a:p>
          <a:p>
            <a:r>
              <a:rPr lang="ru-RU" u="sng" dirty="0" smtClean="0"/>
              <a:t>Сроки проведения</a:t>
            </a:r>
            <a:r>
              <a:rPr lang="ru-RU" dirty="0" smtClean="0"/>
              <a:t>: 26-30  декабря 2016 года</a:t>
            </a:r>
          </a:p>
          <a:p>
            <a:r>
              <a:rPr lang="ru-RU" u="sng" dirty="0" smtClean="0"/>
              <a:t>Место проведения</a:t>
            </a:r>
            <a:r>
              <a:rPr lang="ru-RU" dirty="0" smtClean="0"/>
              <a:t>:  МБОУ Алексеевская СОШ № 1,  МБОУ «</a:t>
            </a:r>
            <a:r>
              <a:rPr lang="ru-RU" dirty="0" err="1" smtClean="0"/>
              <a:t>Билярская</a:t>
            </a:r>
            <a:r>
              <a:rPr lang="ru-RU" dirty="0" smtClean="0"/>
              <a:t> СОШ»</a:t>
            </a:r>
          </a:p>
          <a:p>
            <a:r>
              <a:rPr lang="ru-RU" u="sng" dirty="0" smtClean="0"/>
              <a:t>Время работы лагеря </a:t>
            </a:r>
            <a:r>
              <a:rPr lang="ru-RU" dirty="0" smtClean="0"/>
              <a:t>: 9.00 – 15.10</a:t>
            </a:r>
          </a:p>
          <a:p>
            <a:r>
              <a:rPr lang="ru-RU" u="sng" dirty="0" smtClean="0"/>
              <a:t>Продолжительность занятия</a:t>
            </a:r>
            <a:r>
              <a:rPr lang="ru-RU" dirty="0" smtClean="0"/>
              <a:t>  - 80  минут</a:t>
            </a:r>
          </a:p>
          <a:p>
            <a:r>
              <a:rPr lang="ru-RU" dirty="0" smtClean="0"/>
              <a:t>Обед: 11.50- 12.20 (стоимость 200 рублей)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 Расписание  занятий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91208" cy="4303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366"/>
                <a:gridCol w="1571636"/>
                <a:gridCol w="377687"/>
                <a:gridCol w="622445"/>
                <a:gridCol w="1143008"/>
                <a:gridCol w="2143140"/>
                <a:gridCol w="1637926"/>
              </a:tblGrid>
              <a:tr h="814219">
                <a:tc>
                  <a:txBody>
                    <a:bodyPr/>
                    <a:lstStyle/>
                    <a:p>
                      <a:r>
                        <a:rPr lang="ru-RU" dirty="0" smtClean="0"/>
                        <a:t>№  занятия</a:t>
                      </a:r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endParaRPr lang="ru-RU" dirty="0"/>
                    </a:p>
                  </a:txBody>
                  <a:tcPr/>
                </a:tc>
              </a:tr>
              <a:tr h="465268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1 занятие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Математика (профиль)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Математика(база)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9.00- 10.20</a:t>
                      </a:r>
                      <a:endParaRPr lang="ru-RU" dirty="0"/>
                    </a:p>
                  </a:txBody>
                  <a:tcPr/>
                </a:tc>
              </a:tr>
              <a:tr h="4652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1 группа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2  группа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 группа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5268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2 занятие</a:t>
                      </a:r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Русский язык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10.30 – 11.50</a:t>
                      </a:r>
                      <a:endParaRPr lang="ru-RU" dirty="0"/>
                    </a:p>
                  </a:txBody>
                  <a:tcPr/>
                </a:tc>
              </a:tr>
              <a:tr h="4652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 группа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2  группа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 группа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4219">
                <a:tc>
                  <a:txBody>
                    <a:bodyPr/>
                    <a:lstStyle/>
                    <a:p>
                      <a:r>
                        <a:rPr lang="ru-RU" dirty="0" smtClean="0"/>
                        <a:t>3 занятие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Самоподготовка (математика)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12.20 – 13.40</a:t>
                      </a:r>
                      <a:endParaRPr lang="ru-RU" dirty="0"/>
                    </a:p>
                  </a:txBody>
                  <a:tcPr/>
                </a:tc>
              </a:tr>
              <a:tr h="814219">
                <a:tc>
                  <a:txBody>
                    <a:bodyPr/>
                    <a:lstStyle/>
                    <a:p>
                      <a:r>
                        <a:rPr lang="ru-RU" dirty="0" smtClean="0"/>
                        <a:t>4 занятие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 /ИКТ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Самоподготовка (русский</a:t>
                      </a:r>
                      <a:r>
                        <a:rPr lang="ru-RU" baseline="0" dirty="0" smtClean="0"/>
                        <a:t> язык)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13.50- 15.10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Организация подвоза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/>
              <a:t>1 маршрут</a:t>
            </a:r>
            <a:r>
              <a:rPr lang="ru-RU" dirty="0" smtClean="0"/>
              <a:t>: </a:t>
            </a:r>
            <a:r>
              <a:rPr lang="ru-RU" dirty="0" err="1" smtClean="0"/>
              <a:t>Ромодан-Ялкино-Лебедино-Бутлеровка-М.Курнали</a:t>
            </a:r>
            <a:r>
              <a:rPr lang="ru-RU" dirty="0" smtClean="0"/>
              <a:t> (автобус Ромодановской СОШ)</a:t>
            </a:r>
          </a:p>
          <a:p>
            <a:r>
              <a:rPr lang="ru-RU" b="1" u="sng" dirty="0" smtClean="0"/>
              <a:t>2 маршрут</a:t>
            </a:r>
            <a:r>
              <a:rPr lang="ru-RU" dirty="0" smtClean="0"/>
              <a:t>: </a:t>
            </a:r>
            <a:r>
              <a:rPr lang="ru-RU" dirty="0" err="1" smtClean="0"/>
              <a:t>Ар.Баран</a:t>
            </a:r>
            <a:r>
              <a:rPr lang="ru-RU" dirty="0" smtClean="0"/>
              <a:t>- Александровка- </a:t>
            </a:r>
            <a:r>
              <a:rPr lang="ru-RU" dirty="0" err="1" smtClean="0"/>
              <a:t>Б.Тиганы</a:t>
            </a:r>
            <a:r>
              <a:rPr lang="ru-RU" dirty="0" smtClean="0"/>
              <a:t>- </a:t>
            </a:r>
            <a:r>
              <a:rPr lang="ru-RU" dirty="0" err="1" smtClean="0"/>
              <a:t>Куркул</a:t>
            </a:r>
            <a:r>
              <a:rPr lang="ru-RU" dirty="0" smtClean="0"/>
              <a:t> (автобус </a:t>
            </a:r>
            <a:r>
              <a:rPr lang="ru-RU" dirty="0" err="1" smtClean="0"/>
              <a:t>Большеполянской</a:t>
            </a:r>
            <a:r>
              <a:rPr lang="ru-RU" dirty="0" smtClean="0"/>
              <a:t> СОШ)</a:t>
            </a:r>
          </a:p>
          <a:p>
            <a:r>
              <a:rPr lang="ru-RU" b="1" u="sng" dirty="0" smtClean="0"/>
              <a:t>3 маршрут</a:t>
            </a:r>
            <a:r>
              <a:rPr lang="ru-RU" dirty="0" smtClean="0"/>
              <a:t>: </a:t>
            </a:r>
            <a:r>
              <a:rPr lang="ru-RU" dirty="0" err="1" smtClean="0"/>
              <a:t>Ср.Тиганы</a:t>
            </a:r>
            <a:r>
              <a:rPr lang="ru-RU" dirty="0" smtClean="0"/>
              <a:t>- Родники- </a:t>
            </a:r>
            <a:r>
              <a:rPr lang="ru-RU" dirty="0" err="1" smtClean="0"/>
              <a:t>Сахаровка</a:t>
            </a:r>
            <a:r>
              <a:rPr lang="ru-RU" dirty="0" smtClean="0"/>
              <a:t> (автобус </a:t>
            </a:r>
            <a:r>
              <a:rPr lang="ru-RU" dirty="0" err="1" smtClean="0"/>
              <a:t>Ср.Тиганской</a:t>
            </a:r>
            <a:r>
              <a:rPr lang="ru-RU" dirty="0" smtClean="0"/>
              <a:t> СОШ)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/>
          <a:lstStyle/>
          <a:p>
            <a:pPr algn="ctr"/>
            <a:r>
              <a:rPr lang="ru-RU" dirty="0" smtClean="0"/>
              <a:t>Количество участников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262071"/>
              </p:ext>
            </p:extLst>
          </p:nvPr>
        </p:nvGraphicFramePr>
        <p:xfrm>
          <a:off x="571472" y="1214422"/>
          <a:ext cx="78391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4862506"/>
                <a:gridCol w="2047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  участников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МБОУ  АСОШ №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 АСОШ №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 АСОШ №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Билярская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Большеполянская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Большетиганская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Куркульская</a:t>
                      </a:r>
                      <a:r>
                        <a:rPr lang="ru-RU" dirty="0" smtClean="0"/>
                        <a:t> 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Родниковская</a:t>
                      </a:r>
                      <a:r>
                        <a:rPr lang="ru-RU" baseline="0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Ромодановская 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 Сахаровская</a:t>
                      </a:r>
                      <a:r>
                        <a:rPr lang="ru-RU" baseline="0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Мокрокурналинская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 </a:t>
                      </a:r>
                      <a:r>
                        <a:rPr lang="ru-RU" dirty="0" err="1" smtClean="0"/>
                        <a:t>Среднетиганская</a:t>
                      </a:r>
                      <a:r>
                        <a:rPr lang="ru-RU" dirty="0" smtClean="0"/>
                        <a:t> 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4400" smtClean="0"/>
          </a:p>
          <a:p>
            <a:pPr algn="ctr"/>
            <a:r>
              <a:rPr lang="ru-RU" sz="4400" smtClean="0"/>
              <a:t>Спасибо </a:t>
            </a:r>
            <a:r>
              <a:rPr lang="ru-RU" sz="4400" dirty="0" smtClean="0"/>
              <a:t>за внимание!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232</TotalTime>
  <Words>222</Words>
  <Application>Microsoft Office PowerPoint</Application>
  <PresentationFormat>Экран (4:3)</PresentationFormat>
  <Paragraphs>83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 Организация профильного лагеря  для обучающихся 11 классов «Готовимся к ЕГЭ» в дни зимних каникул</vt:lpstr>
      <vt:lpstr>Сроки и место проведения</vt:lpstr>
      <vt:lpstr> Расписание  занятий</vt:lpstr>
      <vt:lpstr>Организация подвоза учащихся</vt:lpstr>
      <vt:lpstr>Количество участников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Диагностическое тестирование обучающихся 4,6,8 классов общеобразовательных организаций  РТ по татарскому языку в 2016-2017 учебном году</dc:title>
  <cp:lastModifiedBy>Ramis Mohtarov</cp:lastModifiedBy>
  <cp:revision>24</cp:revision>
  <dcterms:modified xsi:type="dcterms:W3CDTF">2016-12-17T06:50:26Z</dcterms:modified>
</cp:coreProperties>
</file>